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2" r:id="rId39"/>
    <p:sldId id="277" r:id="rId40"/>
    <p:sldId id="265" r:id="rId4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14/09/2017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14/09/2017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14/09/2017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14/09/2017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14/09/2017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14/09/2017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14/09/2017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14/09/2017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14/09/2017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14/09/2017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14/09/2017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14/09/2017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14/09/2017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Site</a:t>
            </a:r>
            <a:r>
              <a:rPr lang="es-CO" sz="4400" b="1" dirty="0">
                <a:solidFill>
                  <a:schemeClr val="bg1"/>
                </a:solidFill>
                <a:latin typeface="Berlin Sans FB Demi" panose="020E0802020502020306" pitchFamily="34" charset="0"/>
              </a:rPr>
              <a:t>: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smtClean="0">
                <a:solidFill>
                  <a:schemeClr val="bg1"/>
                </a:solidFill>
                <a:latin typeface="Berlin Sans FB Demi" panose="020E0802020502020306" pitchFamily="34" charset="0"/>
              </a:rPr>
              <a:t>“</a:t>
            </a:r>
            <a:r>
              <a:rPr lang="es-CO" sz="4400" b="1" dirty="0" err="1" smtClean="0">
                <a:solidFill>
                  <a:schemeClr val="bg1"/>
                </a:solidFill>
                <a:latin typeface="Berlin Sans FB Demi" panose="020E0802020502020306" pitchFamily="34" charset="0"/>
              </a:rPr>
              <a:t>Maltego</a:t>
            </a:r>
            <a:r>
              <a:rPr lang="es-CO" sz="4400" b="1" dirty="0" smtClean="0">
                <a:solidFill>
                  <a:schemeClr val="bg1"/>
                </a:solidFill>
                <a:latin typeface="Berlin Sans FB Demi" panose="020E0802020502020306" pitchFamily="34" charset="0"/>
              </a:rPr>
              <a:t>”</a:t>
            </a: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TotalTime>
  <Words>415</Words>
  <Application>Microsoft Office PowerPoint</Application>
  <PresentationFormat>Panorámica</PresentationFormat>
  <Paragraphs>137</Paragraphs>
  <Slides>40</Slides>
  <Notes>0</Notes>
  <HiddenSlides>0</HiddenSlides>
  <MMClips>6</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74</cp:revision>
  <dcterms:created xsi:type="dcterms:W3CDTF">2017-09-04T21:29:19Z</dcterms:created>
  <dcterms:modified xsi:type="dcterms:W3CDTF">2017-09-14T21:37:10Z</dcterms:modified>
</cp:coreProperties>
</file>